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57" d="100"/>
          <a:sy n="57" d="100"/>
        </p:scale>
        <p:origin x="1758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B57C-A6CC-41DB-8B07-667C92A3FA20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34AC-3AED-47DC-BD70-6CEEC5CE4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3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B57C-A6CC-41DB-8B07-667C92A3FA20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34AC-3AED-47DC-BD70-6CEEC5CE4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239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B57C-A6CC-41DB-8B07-667C92A3FA20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34AC-3AED-47DC-BD70-6CEEC5CE4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115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B57C-A6CC-41DB-8B07-667C92A3FA20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34AC-3AED-47DC-BD70-6CEEC5CE4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007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B57C-A6CC-41DB-8B07-667C92A3FA20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34AC-3AED-47DC-BD70-6CEEC5CE4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310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B57C-A6CC-41DB-8B07-667C92A3FA20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34AC-3AED-47DC-BD70-6CEEC5CE4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78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B57C-A6CC-41DB-8B07-667C92A3FA20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34AC-3AED-47DC-BD70-6CEEC5CE4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685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B57C-A6CC-41DB-8B07-667C92A3FA20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34AC-3AED-47DC-BD70-6CEEC5CE4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89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B57C-A6CC-41DB-8B07-667C92A3FA20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34AC-3AED-47DC-BD70-6CEEC5CE4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500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B57C-A6CC-41DB-8B07-667C92A3FA20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34AC-3AED-47DC-BD70-6CEEC5CE4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37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B57C-A6CC-41DB-8B07-667C92A3FA20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34AC-3AED-47DC-BD70-6CEEC5CE4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606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4B57C-A6CC-41DB-8B07-667C92A3FA20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934AC-3AED-47DC-BD70-6CEEC5CE4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44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2867891" y="3499658"/>
            <a:ext cx="2975956" cy="831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778134" y="1263535"/>
            <a:ext cx="1022465" cy="49045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931920" y="1263535"/>
            <a:ext cx="714895" cy="5170516"/>
          </a:xfrm>
          <a:prstGeom prst="rect">
            <a:avLst/>
          </a:prstGeom>
          <a:pattFill prst="smConfetti">
            <a:fgClr>
              <a:schemeClr val="accent2">
                <a:lumMod val="50000"/>
              </a:schemeClr>
            </a:fgClr>
            <a:bgClr>
              <a:schemeClr val="bg1"/>
            </a:bgClr>
          </a:patt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931920" y="1263535"/>
            <a:ext cx="714895" cy="831272"/>
          </a:xfrm>
          <a:prstGeom prst="rect">
            <a:avLst/>
          </a:prstGeom>
          <a:pattFill prst="dkDn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931920" y="2094807"/>
            <a:ext cx="714895" cy="1188720"/>
          </a:xfrm>
          <a:prstGeom prst="rect">
            <a:avLst/>
          </a:prstGeom>
          <a:pattFill prst="pct80">
            <a:fgClr>
              <a:schemeClr val="accent4">
                <a:lumMod val="5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931920" y="3158836"/>
            <a:ext cx="714895" cy="124691"/>
          </a:xfrm>
          <a:prstGeom prst="rect">
            <a:avLst/>
          </a:prstGeom>
          <a:pattFill prst="dkHorz">
            <a:fgClr>
              <a:schemeClr val="accent3">
                <a:lumMod val="5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139737" y="1263535"/>
            <a:ext cx="299258" cy="5170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139737" y="4522124"/>
            <a:ext cx="299258" cy="1762298"/>
          </a:xfrm>
          <a:prstGeom prst="rect">
            <a:avLst/>
          </a:prstGeom>
          <a:pattFill prst="dashVert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Isosceles Triangle 10"/>
          <p:cNvSpPr/>
          <p:nvPr/>
        </p:nvSpPr>
        <p:spPr>
          <a:xfrm rot="10800000">
            <a:off x="5253644" y="3350029"/>
            <a:ext cx="133003" cy="14962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9622" y="24121"/>
            <a:ext cx="224131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 smtClean="0"/>
              <a:t>Location: </a:t>
            </a:r>
            <a:r>
              <a:rPr lang="de-CH" sz="1200" dirty="0" err="1" smtClean="0"/>
              <a:t>Dzaleka</a:t>
            </a:r>
            <a:endParaRPr lang="de-CH" sz="1200" dirty="0" smtClean="0"/>
          </a:p>
          <a:p>
            <a:r>
              <a:rPr lang="de-CH" sz="1200" dirty="0" err="1" smtClean="0"/>
              <a:t>Lat</a:t>
            </a:r>
            <a:r>
              <a:rPr lang="de-CH" sz="1200" dirty="0" smtClean="0"/>
              <a:t>: </a:t>
            </a:r>
            <a:r>
              <a:rPr lang="en-GB" sz="1200" dirty="0"/>
              <a:t>-</a:t>
            </a:r>
            <a:r>
              <a:rPr lang="en-GB" sz="1200" dirty="0" smtClean="0"/>
              <a:t>13.671088</a:t>
            </a:r>
          </a:p>
          <a:p>
            <a:r>
              <a:rPr lang="de-CH" sz="1200" dirty="0" smtClean="0"/>
              <a:t>Long</a:t>
            </a:r>
            <a:r>
              <a:rPr lang="de-CH" sz="1200" dirty="0" smtClean="0"/>
              <a:t>: </a:t>
            </a:r>
            <a:r>
              <a:rPr lang="de-CH" sz="1200" dirty="0"/>
              <a:t> 33.876118</a:t>
            </a:r>
          </a:p>
          <a:p>
            <a:r>
              <a:rPr lang="de-CH" sz="1200" dirty="0" smtClean="0"/>
              <a:t>Alt</a:t>
            </a:r>
            <a:r>
              <a:rPr lang="de-CH" sz="1200" dirty="0"/>
              <a:t>: </a:t>
            </a:r>
            <a:r>
              <a:rPr lang="de-CH" sz="1200" dirty="0" smtClean="0"/>
              <a:t>1420 </a:t>
            </a:r>
            <a:r>
              <a:rPr lang="de-CH" sz="1200" dirty="0" err="1" smtClean="0"/>
              <a:t>masl</a:t>
            </a:r>
            <a:endParaRPr lang="de-CH" sz="1200" dirty="0" smtClean="0"/>
          </a:p>
          <a:p>
            <a:r>
              <a:rPr lang="de-CH" sz="1200" dirty="0" smtClean="0"/>
              <a:t>Nominal </a:t>
            </a:r>
            <a:r>
              <a:rPr lang="de-CH" sz="1200" dirty="0" err="1" smtClean="0"/>
              <a:t>depth</a:t>
            </a:r>
            <a:r>
              <a:rPr lang="de-CH" sz="1200" dirty="0" smtClean="0"/>
              <a:t>: </a:t>
            </a:r>
            <a:r>
              <a:rPr lang="de-CH" sz="1200" dirty="0" smtClean="0"/>
              <a:t>70m</a:t>
            </a:r>
            <a:endParaRPr lang="en-GB" sz="1200" dirty="0"/>
          </a:p>
          <a:p>
            <a:endParaRPr lang="en-GB" sz="1400" dirty="0"/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3054926" y="1255223"/>
            <a:ext cx="2468880" cy="16626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065321" y="3350029"/>
            <a:ext cx="1685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SWL: </a:t>
            </a:r>
            <a:r>
              <a:rPr lang="de-CH" dirty="0" smtClean="0"/>
              <a:t>10mbgl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5601587" y="1353777"/>
            <a:ext cx="2941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Steel Surface </a:t>
            </a:r>
            <a:r>
              <a:rPr lang="de-CH" dirty="0" err="1"/>
              <a:t>C</a:t>
            </a:r>
            <a:r>
              <a:rPr lang="de-CH" dirty="0" err="1" smtClean="0"/>
              <a:t>asing</a:t>
            </a:r>
            <a:r>
              <a:rPr lang="de-CH" dirty="0" smtClean="0"/>
              <a:t>: 3m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992776" y="1313219"/>
            <a:ext cx="2423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Surface </a:t>
            </a:r>
            <a:r>
              <a:rPr lang="de-CH" dirty="0" err="1" smtClean="0"/>
              <a:t>Casing</a:t>
            </a:r>
            <a:r>
              <a:rPr lang="de-CH" dirty="0" smtClean="0"/>
              <a:t> </a:t>
            </a:r>
            <a:r>
              <a:rPr lang="de-CH" dirty="0" err="1" smtClean="0"/>
              <a:t>grouted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188720" y="1700692"/>
            <a:ext cx="2312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6’’ </a:t>
            </a:r>
            <a:r>
              <a:rPr lang="de-CH" dirty="0" smtClean="0"/>
              <a:t>PVC </a:t>
            </a:r>
            <a:r>
              <a:rPr lang="de-CH" dirty="0" err="1" smtClean="0"/>
              <a:t>casing</a:t>
            </a:r>
            <a:r>
              <a:rPr lang="de-CH" dirty="0" smtClean="0"/>
              <a:t> </a:t>
            </a:r>
            <a:r>
              <a:rPr lang="de-CH" dirty="0" err="1" smtClean="0"/>
              <a:t>cement</a:t>
            </a:r>
            <a:r>
              <a:rPr lang="de-CH" dirty="0" smtClean="0"/>
              <a:t> </a:t>
            </a:r>
            <a:r>
              <a:rPr lang="de-CH" dirty="0" err="1" smtClean="0"/>
              <a:t>sealed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5 </a:t>
            </a:r>
            <a:r>
              <a:rPr lang="de-CH" dirty="0" err="1" smtClean="0"/>
              <a:t>mbgl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4854632" y="2330918"/>
            <a:ext cx="2018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6’’ </a:t>
            </a:r>
            <a:r>
              <a:rPr lang="de-CH" dirty="0" smtClean="0"/>
              <a:t>PVC blank </a:t>
            </a:r>
            <a:r>
              <a:rPr lang="de-CH" dirty="0" err="1" smtClean="0"/>
              <a:t>casing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4816927" y="4930478"/>
            <a:ext cx="195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6’’ </a:t>
            </a:r>
            <a:r>
              <a:rPr lang="de-CH" dirty="0" smtClean="0"/>
              <a:t>PVC </a:t>
            </a:r>
            <a:r>
              <a:rPr lang="de-CH" dirty="0" err="1" smtClean="0"/>
              <a:t>slotted</a:t>
            </a:r>
            <a:r>
              <a:rPr lang="de-CH" dirty="0" smtClean="0"/>
              <a:t> </a:t>
            </a:r>
            <a:r>
              <a:rPr lang="de-CH" dirty="0" err="1" smtClean="0"/>
              <a:t>casing</a:t>
            </a:r>
            <a:r>
              <a:rPr lang="de-CH" dirty="0" smtClean="0"/>
              <a:t>: 1mm </a:t>
            </a:r>
            <a:r>
              <a:rPr lang="de-CH" dirty="0" err="1" smtClean="0"/>
              <a:t>slots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674957" y="2492308"/>
            <a:ext cx="2941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 smtClean="0"/>
              <a:t>Backfill</a:t>
            </a:r>
            <a:r>
              <a:rPr lang="de-CH" dirty="0" smtClean="0"/>
              <a:t> </a:t>
            </a:r>
            <a:r>
              <a:rPr lang="de-CH" dirty="0" err="1" smtClean="0"/>
              <a:t>above</a:t>
            </a:r>
            <a:r>
              <a:rPr lang="de-CH" dirty="0" smtClean="0"/>
              <a:t> </a:t>
            </a:r>
            <a:r>
              <a:rPr lang="de-CH" dirty="0" err="1" smtClean="0"/>
              <a:t>bentonite</a:t>
            </a:r>
            <a:r>
              <a:rPr lang="de-CH" dirty="0" smtClean="0"/>
              <a:t> </a:t>
            </a:r>
            <a:r>
              <a:rPr lang="de-CH" dirty="0" err="1" smtClean="0"/>
              <a:t>seal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820286" y="3073030"/>
            <a:ext cx="2941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 smtClean="0"/>
              <a:t>Bentonite</a:t>
            </a:r>
            <a:r>
              <a:rPr lang="de-CH" dirty="0" smtClean="0"/>
              <a:t> </a:t>
            </a:r>
            <a:r>
              <a:rPr lang="de-CH" dirty="0" err="1" smtClean="0"/>
              <a:t>seal</a:t>
            </a:r>
            <a:r>
              <a:rPr lang="de-CH" dirty="0" smtClean="0"/>
              <a:t> </a:t>
            </a:r>
            <a:r>
              <a:rPr lang="de-CH" dirty="0" err="1" smtClean="0"/>
              <a:t>above</a:t>
            </a:r>
            <a:r>
              <a:rPr lang="de-CH" dirty="0" smtClean="0"/>
              <a:t> </a:t>
            </a:r>
            <a:r>
              <a:rPr lang="de-CH" dirty="0" err="1" smtClean="0"/>
              <a:t>gravel</a:t>
            </a:r>
            <a:r>
              <a:rPr lang="de-CH" dirty="0" smtClean="0"/>
              <a:t> pack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572387" y="4509346"/>
            <a:ext cx="29415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 smtClean="0"/>
              <a:t>Borehole</a:t>
            </a:r>
            <a:r>
              <a:rPr lang="de-CH" dirty="0" smtClean="0"/>
              <a:t> </a:t>
            </a:r>
            <a:r>
              <a:rPr lang="de-CH" dirty="0" err="1" smtClean="0"/>
              <a:t>annulus</a:t>
            </a:r>
            <a:r>
              <a:rPr lang="de-CH" dirty="0" smtClean="0"/>
              <a:t> </a:t>
            </a:r>
            <a:r>
              <a:rPr lang="de-CH" dirty="0" err="1" smtClean="0"/>
              <a:t>gravel</a:t>
            </a:r>
            <a:r>
              <a:rPr lang="de-CH" dirty="0" smtClean="0"/>
              <a:t> </a:t>
            </a:r>
            <a:r>
              <a:rPr lang="de-CH" dirty="0" err="1" smtClean="0"/>
              <a:t>packed</a:t>
            </a:r>
            <a:r>
              <a:rPr lang="de-CH" dirty="0" smtClean="0"/>
              <a:t>: 3 </a:t>
            </a:r>
            <a:r>
              <a:rPr lang="de-CH" dirty="0" err="1" smtClean="0"/>
              <a:t>to</a:t>
            </a:r>
            <a:r>
              <a:rPr lang="de-CH" dirty="0" smtClean="0"/>
              <a:t> 5mm </a:t>
            </a:r>
            <a:r>
              <a:rPr lang="de-CH" dirty="0" err="1" smtClean="0"/>
              <a:t>graded</a:t>
            </a:r>
            <a:r>
              <a:rPr lang="de-CH" dirty="0" smtClean="0"/>
              <a:t>, </a:t>
            </a:r>
            <a:r>
              <a:rPr lang="de-CH" dirty="0" err="1" smtClean="0"/>
              <a:t>washed</a:t>
            </a:r>
            <a:r>
              <a:rPr lang="de-CH" dirty="0" smtClean="0"/>
              <a:t>, inert </a:t>
            </a:r>
            <a:r>
              <a:rPr lang="de-CH" dirty="0" err="1" smtClean="0"/>
              <a:t>quartz</a:t>
            </a:r>
            <a:r>
              <a:rPr lang="de-CH" dirty="0" smtClean="0"/>
              <a:t> </a:t>
            </a:r>
            <a:r>
              <a:rPr lang="de-CH" dirty="0" err="1" smtClean="0"/>
              <a:t>gravel</a:t>
            </a:r>
            <a:r>
              <a:rPr lang="de-CH" dirty="0" smtClean="0"/>
              <a:t>.</a:t>
            </a:r>
            <a:endParaRPr lang="en-GB" dirty="0"/>
          </a:p>
        </p:txBody>
      </p:sp>
      <p:cxnSp>
        <p:nvCxnSpPr>
          <p:cNvPr id="23" name="Straight Arrow Connector 22"/>
          <p:cNvCxnSpPr>
            <a:endCxn id="5" idx="1"/>
          </p:cNvCxnSpPr>
          <p:nvPr/>
        </p:nvCxnSpPr>
        <p:spPr>
          <a:xfrm>
            <a:off x="3277885" y="1487980"/>
            <a:ext cx="500249" cy="20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7" idx="3"/>
          </p:cNvCxnSpPr>
          <p:nvPr/>
        </p:nvCxnSpPr>
        <p:spPr>
          <a:xfrm flipV="1">
            <a:off x="3501147" y="1883661"/>
            <a:ext cx="521322" cy="140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0" idx="3"/>
          </p:cNvCxnSpPr>
          <p:nvPr/>
        </p:nvCxnSpPr>
        <p:spPr>
          <a:xfrm>
            <a:off x="3616479" y="2676974"/>
            <a:ext cx="405990" cy="22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3" idx="1"/>
          </p:cNvCxnSpPr>
          <p:nvPr/>
        </p:nvCxnSpPr>
        <p:spPr>
          <a:xfrm flipV="1">
            <a:off x="3501147" y="3221182"/>
            <a:ext cx="430773" cy="33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2" idx="3"/>
          </p:cNvCxnSpPr>
          <p:nvPr/>
        </p:nvCxnSpPr>
        <p:spPr>
          <a:xfrm>
            <a:off x="3513909" y="4971011"/>
            <a:ext cx="521322" cy="58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5" idx="3"/>
          </p:cNvCxnSpPr>
          <p:nvPr/>
        </p:nvCxnSpPr>
        <p:spPr>
          <a:xfrm flipH="1" flipV="1">
            <a:off x="4800599" y="1508760"/>
            <a:ext cx="586048" cy="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4438995" y="2492308"/>
            <a:ext cx="2921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093623" y="6037265"/>
            <a:ext cx="2018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6’’ </a:t>
            </a:r>
            <a:r>
              <a:rPr lang="de-CH" dirty="0" err="1" smtClean="0"/>
              <a:t>sump</a:t>
            </a:r>
            <a:r>
              <a:rPr lang="de-CH" dirty="0" smtClean="0"/>
              <a:t> </a:t>
            </a:r>
            <a:r>
              <a:rPr lang="de-CH" dirty="0" err="1" smtClean="0"/>
              <a:t>with</a:t>
            </a:r>
            <a:r>
              <a:rPr lang="de-CH" dirty="0" smtClean="0"/>
              <a:t> end </a:t>
            </a:r>
            <a:r>
              <a:rPr lang="de-CH" dirty="0" err="1" smtClean="0"/>
              <a:t>cap</a:t>
            </a:r>
            <a:endParaRPr lang="en-GB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4425636" y="6349056"/>
            <a:ext cx="586048" cy="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 flipV="1">
            <a:off x="4289366" y="5258800"/>
            <a:ext cx="586048" cy="2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973705" y="42583"/>
            <a:ext cx="31702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Note: 4 6” production bores will be drilled on the same drilling pad as the most productive exploration holes.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440089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</TotalTime>
  <Words>104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EDA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Vijay Matta</dc:creator>
  <cp:lastModifiedBy>Vijay Matta</cp:lastModifiedBy>
  <cp:revision>20</cp:revision>
  <cp:lastPrinted>2019-06-12T09:36:39Z</cp:lastPrinted>
  <dcterms:created xsi:type="dcterms:W3CDTF">2019-02-15T14:11:53Z</dcterms:created>
  <dcterms:modified xsi:type="dcterms:W3CDTF">2020-06-08T09:40:18Z</dcterms:modified>
</cp:coreProperties>
</file>